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D84D0-D839-41CB-8234-9084A9BEB4FE}" type="datetimeFigureOut">
              <a:rPr lang="en-US" smtClean="0"/>
              <a:pPr/>
              <a:t>04/19/2024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C84AD-BDD8-4507-A306-7B34A7387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5D\Desktop\hinh-nen-powerpoint-cute-sca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752600" y="2286000"/>
            <a:ext cx="5638800" cy="3810000"/>
          </a:xfrm>
          <a:prstGeom prst="rect">
            <a:avLst/>
          </a:prstGeom>
        </p:spPr>
        <p:style>
          <a:lnRef idx="2">
            <a:schemeClr val="accent6"/>
          </a:lnRef>
          <a:fillRef idx="100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TRƯỜNG MẪU GIÁO PHƯỚC HẬU</a:t>
            </a:r>
          </a:p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Chồi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Lan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52600" y="3733800"/>
            <a:ext cx="54864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sz="3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none" spc="0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35D\Desktop\ẢNH NỀN\b2e84dc1e0e358d42b324f76153d114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2" name="Picture 4" descr="Sở Giáo Dục Và Đào Tạo Vĩnh Phú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914400"/>
            <a:ext cx="7848600" cy="5334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35D\Desktop\ẢNH NỀN\kiet-tac-cua-thien-nhien-qua-nhung-hinh-anh-dep-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 descr="C:\Users\35D\Desktop\eating-parrots-e1575168470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71500"/>
            <a:ext cx="79248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35D\Desktop\hinh-nen-may-tinh-thien-nhien-3d-dep-kich-thuoc-lo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930" y="0"/>
            <a:ext cx="9159930" cy="6858000"/>
          </a:xfrm>
          <a:prstGeom prst="rect">
            <a:avLst/>
          </a:prstGeom>
          <a:noFill/>
        </p:spPr>
      </p:pic>
      <p:pic>
        <p:nvPicPr>
          <p:cNvPr id="24579" name="Picture 3" descr="C:\Users\35D\Desktop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609600"/>
            <a:ext cx="7772400" cy="556260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35D\Desktop\ẢNH NỀN\hinh-nen-3d-sieu-net-cho-may-tinh-dien-thoai-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35D\Desktop\d5260ee94c76e79a8850872e7c8230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C:\Users\35D\Desktop\bai-thuoc-tu-chim-se-chua-nam-gioi-liet-duong-it-tin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8381999" cy="56388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3429000" y="4876800"/>
            <a:ext cx="290175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60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sẻ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35D\Desktop\8998fca5a7801f2b9dfdfcb86d7c4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Users\35D\Desktop\con-v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990600"/>
            <a:ext cx="7772400" cy="55626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438400" y="0"/>
            <a:ext cx="3962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vẹt</a:t>
            </a:r>
            <a:endParaRPr 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35D\Desktop\hinhnenxan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Users\35D\Desktop\Mo-thay-dai-bang-la-luc-tham-vong-va-long-tu-trong-duoc-danh-thu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762000"/>
            <a:ext cx="7620000" cy="47244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066800" y="5562600"/>
            <a:ext cx="47543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bàng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35D\Desktop\d5260ee94c76e79a8850872e7c8230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Users\35D\Desktop\anh-1-15023568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8153400" cy="54102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457200" y="4648200"/>
            <a:ext cx="4147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kiến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C:\Users\35D\Desktop\powerpoint-chu-de-hoa-mua-xuan-175b1f499972951_4f4ce5de034ec3e824b75ae34bd96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7162800"/>
          </a:xfrm>
          <a:prstGeom prst="rect">
            <a:avLst/>
          </a:prstGeom>
          <a:noFill/>
        </p:spPr>
      </p:pic>
      <p:pic>
        <p:nvPicPr>
          <p:cNvPr id="6150" name="Picture 6" descr="C:\Users\35D\Desktop\South_Shetland-2016-Deception_Island–Chinstrap_penguin_(Pygoscelis_antarctica)_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304800"/>
            <a:ext cx="5715000" cy="617220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429000" y="381000"/>
            <a:ext cx="46153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cụt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35D\Desktop\d5260ee94c76e79a8850872e7c82307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304800" y="381000"/>
            <a:ext cx="182880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5000" y="2057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7172" name="Picture 4" descr="C:\Users\35D\Desktop\anh-1-15023568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457200"/>
            <a:ext cx="6477000" cy="495300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>
            <a:stCxn id="6" idx="6"/>
          </p:cNvCxnSpPr>
          <p:nvPr/>
        </p:nvCxnSpPr>
        <p:spPr>
          <a:xfrm>
            <a:off x="2133600" y="1066800"/>
            <a:ext cx="2133600" cy="304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858000" y="685800"/>
            <a:ext cx="1676400" cy="1143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600200" y="4038600"/>
            <a:ext cx="1676400" cy="1143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đuôi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Arrow Connector 20"/>
          <p:cNvCxnSpPr>
            <a:stCxn id="17" idx="6"/>
          </p:cNvCxnSpPr>
          <p:nvPr/>
        </p:nvCxnSpPr>
        <p:spPr>
          <a:xfrm>
            <a:off x="3276600" y="4610100"/>
            <a:ext cx="2667000" cy="4191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162800" y="3581400"/>
            <a:ext cx="1676400" cy="1143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Arrow Connector 23"/>
          <p:cNvCxnSpPr>
            <a:stCxn id="22" idx="2"/>
          </p:cNvCxnSpPr>
          <p:nvPr/>
        </p:nvCxnSpPr>
        <p:spPr>
          <a:xfrm rot="10800000">
            <a:off x="6400800" y="2667000"/>
            <a:ext cx="762000" cy="14859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5829300" y="1409700"/>
            <a:ext cx="1143000" cy="1066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752600" y="2514600"/>
            <a:ext cx="1676400" cy="1143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1" name="Straight Arrow Connector 30"/>
          <p:cNvCxnSpPr>
            <a:stCxn id="29" idx="6"/>
          </p:cNvCxnSpPr>
          <p:nvPr/>
        </p:nvCxnSpPr>
        <p:spPr>
          <a:xfrm flipV="1">
            <a:off x="3429000" y="2895600"/>
            <a:ext cx="2057400" cy="1905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17" grpId="0" animBg="1"/>
      <p:bldP spid="22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35D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  <p:pic>
        <p:nvPicPr>
          <p:cNvPr id="8195" name="Picture 3" descr="C:\Users\35D\Desktop\mo-thay-chim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609600"/>
            <a:ext cx="2667000" cy="2209800"/>
          </a:xfrm>
          <a:prstGeom prst="rect">
            <a:avLst/>
          </a:prstGeom>
          <a:noFill/>
        </p:spPr>
      </p:pic>
      <p:pic>
        <p:nvPicPr>
          <p:cNvPr id="8196" name="Picture 4" descr="C:\Users\35D\Desktop\minh-hoa-152294190932817311481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533400"/>
            <a:ext cx="2971800" cy="2057400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>
            <a:off x="3429000" y="1371600"/>
            <a:ext cx="1905000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8" name="Picture 6" descr="C:\Users\35D\Desktop\C-4_d54f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038600"/>
            <a:ext cx="2895600" cy="2457450"/>
          </a:xfrm>
          <a:prstGeom prst="rect">
            <a:avLst/>
          </a:prstGeom>
          <a:noFill/>
        </p:spPr>
      </p:pic>
      <p:pic>
        <p:nvPicPr>
          <p:cNvPr id="8199" name="Picture 7" descr="C:\Users\35D\Desktop\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4191000"/>
            <a:ext cx="2971800" cy="2336800"/>
          </a:xfrm>
          <a:prstGeom prst="rect">
            <a:avLst/>
          </a:prstGeom>
          <a:noFill/>
        </p:spPr>
      </p:pic>
      <p:sp>
        <p:nvSpPr>
          <p:cNvPr id="14" name="Right Arrow 13"/>
          <p:cNvSpPr/>
          <p:nvPr/>
        </p:nvSpPr>
        <p:spPr>
          <a:xfrm rot="5400000">
            <a:off x="6648450" y="3105150"/>
            <a:ext cx="1181100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3733800" y="4800600"/>
            <a:ext cx="1905000" cy="4572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3276600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chim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35D\Desktop\hinh-nen-may-tinh-thien-nhien-3d-dep-kich-thuoc-lon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C:\Users\35D\Desktop\con-v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2819400" cy="4953000"/>
          </a:xfrm>
          <a:prstGeom prst="rect">
            <a:avLst/>
          </a:prstGeom>
          <a:noFill/>
        </p:spPr>
      </p:pic>
      <p:pic>
        <p:nvPicPr>
          <p:cNvPr id="6" name="Picture 4" descr="C:\Users\35D\Desktop\Mo-thay-dai-bang-la-luc-tham-vong-va-long-tu-trong-duoc-danh-thu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609600"/>
            <a:ext cx="5594555" cy="4800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143000" y="6019800"/>
            <a:ext cx="762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56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35D</dc:creator>
  <cp:lastModifiedBy>35D</cp:lastModifiedBy>
  <cp:revision>18</cp:revision>
  <dcterms:created xsi:type="dcterms:W3CDTF">2022-03-13T09:12:41Z</dcterms:created>
  <dcterms:modified xsi:type="dcterms:W3CDTF">2024-04-19T12:40:58Z</dcterms:modified>
</cp:coreProperties>
</file>