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83" r:id="rId4"/>
    <p:sldId id="282" r:id="rId5"/>
    <p:sldId id="285" r:id="rId6"/>
    <p:sldId id="284" r:id="rId7"/>
    <p:sldId id="286" r:id="rId8"/>
    <p:sldId id="287" r:id="rId9"/>
    <p:sldId id="296" r:id="rId10"/>
    <p:sldId id="297" r:id="rId11"/>
    <p:sldId id="298" r:id="rId12"/>
    <p:sldId id="294" r:id="rId13"/>
    <p:sldId id="292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1A21F-F553-4711-8DFC-E4DBA1BC958A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E25A7-7D86-4F2C-AF58-596C4C03F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8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25A7-7D86-4F2C-AF58-596C4C03F1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1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ADB260-428B-4D8B-B282-2B5319855C01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5EBD25-3BB3-4D55-A86E-33A639B38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-53340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57200"/>
            <a:ext cx="7315200" cy="56015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UỶ BAN NHÂN DÂN HUYỆN CẦN GIUỘC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 MẪU GIÁO PHƯỚC HẬU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PT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Phát triển ngôn ngữ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 tuổi : 4 – 5 tuổi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viên:Lê Thị Kim Chi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81400" y="1447800"/>
            <a:ext cx="1828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181100" y="1600200"/>
            <a:ext cx="67818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PT" sz="24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 </a:t>
            </a:r>
            <a:r>
              <a:rPr lang="pt-PT" sz="2400" b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HOA KẾT TRÁI</a:t>
            </a:r>
            <a:endParaRPr lang="pt-PT" sz="24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8" y="27542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Bài Thơ Hoa Kết Trái Mầm Non } - Thơ Siêu Hay Kèm Giáo 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"/>
            <a:ext cx="9144000" cy="68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5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8" y="27542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489734"/>
            <a:ext cx="8153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GIẢNG TỪ KHÓ</a:t>
            </a:r>
          </a:p>
          <a:p>
            <a:pPr algn="ctr"/>
            <a:r>
              <a:rPr lang="en-GB" sz="4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GB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Tim tím</a:t>
            </a:r>
          </a:p>
          <a:p>
            <a:pPr algn="ctr"/>
            <a:r>
              <a:rPr lang="en-GB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Vàng vàng</a:t>
            </a:r>
          </a:p>
          <a:p>
            <a:pPr algn="ctr"/>
            <a:r>
              <a:rPr lang="en-GB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+Chói chang</a:t>
            </a:r>
          </a:p>
          <a:p>
            <a:pPr algn="ctr"/>
            <a:r>
              <a:rPr lang="en-GB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 Trắng tinh</a:t>
            </a:r>
          </a:p>
          <a:p>
            <a:pPr algn="ctr"/>
            <a:r>
              <a:rPr lang="en-GB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+Rung rinh</a:t>
            </a:r>
            <a:endParaRPr lang="pt-PT" sz="40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PT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8" y="27542"/>
            <a:ext cx="9144000" cy="6858000"/>
          </a:xfrm>
          <a:prstGeom prst="rect">
            <a:avLst/>
          </a:prstGeom>
          <a:noFill/>
        </p:spPr>
      </p:pic>
      <p:pic>
        <p:nvPicPr>
          <p:cNvPr id="5" name="ARAM SAM SAM - (mp3cut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02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18" y="27542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5300" y="1676400"/>
            <a:ext cx="81534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PT" sz="32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3</a:t>
            </a:r>
            <a:r>
              <a:rPr lang="pt-PT" sz="3200" b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Ai nhanh hơn </a:t>
            </a:r>
            <a:endParaRPr lang="pt-PT" sz="32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y2mate.com - Những Bản Nhạc Không Lời Vui Nhộn Dành Cho Bé Yêu_720p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6282" y="464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9892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4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54370" y="2362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6000" b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 </a:t>
            </a:r>
            <a:endParaRPr lang="pt-PT" sz="6000" b="1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1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14400" y="1676400"/>
            <a:ext cx="815340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PT" sz="4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pt-PT" sz="4000" b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Tham quan vườn hoa</a:t>
            </a:r>
            <a:endParaRPr lang="pt-PT" sz="40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89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1676400"/>
            <a:ext cx="81534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t-PT" sz="4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pt-PT" sz="4000" b="1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Bé làm thi sĩ</a:t>
            </a:r>
            <a:endParaRPr lang="pt-PT" sz="4000" b="1" dirty="0" smtClean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0938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3" y="-38100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tse2.mm.bing.net/th?id=OIP.mJzZXAkGbfDru4Gq6kpymAHaEt&amp;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0"/>
            <a:ext cx="9152612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9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tse3.mm.bing.net/th?id=OIP.CahQPBjn-wj5Y_iZmAYmogHaFj&amp;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60949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tse4.mm.bing.net/th?id=OIP.it2CHUP6TqXmqjGEAu47awHaEz&amp;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80682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https://tse4.mm.bing.net/th?id=OIP.0CN4Zmur2BMWEzStA6yeYgHaES&amp;pid=Api&amp;P=0&amp;h=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9130285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14457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0" y="-381000"/>
            <a:ext cx="815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pt-PT" sz="2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3581400"/>
            <a:ext cx="1217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tggg</a:t>
            </a:r>
            <a:r>
              <a:rPr lang="en-GB" smtClean="0">
                <a:latin typeface="Times New Roman" pitchFamily="18" charset="0"/>
                <a:cs typeface="Times New Roman" pitchFamily="18" charset="0"/>
              </a:rPr>
              <a:t>grgrfg</a:t>
            </a:r>
            <a:endParaRPr lang="en-US"/>
          </a:p>
        </p:txBody>
      </p:sp>
      <p:pic>
        <p:nvPicPr>
          <p:cNvPr id="5122" name="Picture 2" descr="https://thuocdantoc.vn/wp-content/uploads/2019/11/dau-den-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06" y="-685800"/>
            <a:ext cx="9178506" cy="75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35D\Desktop\hình nền power point dep - skygear (5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8" y="27542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s://danatravel.vn/data/images/3v-m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86100"/>
            <a:ext cx="9143081" cy="997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1101</TotalTime>
  <Words>84</Words>
  <Application>Microsoft Office PowerPoint</Application>
  <PresentationFormat>On-screen Show (4:3)</PresentationFormat>
  <Paragraphs>36</Paragraphs>
  <Slides>14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35D</dc:creator>
  <cp:lastModifiedBy>Dell</cp:lastModifiedBy>
  <cp:revision>60</cp:revision>
  <dcterms:created xsi:type="dcterms:W3CDTF">2023-11-27T12:29:53Z</dcterms:created>
  <dcterms:modified xsi:type="dcterms:W3CDTF">2024-04-22T01:33:16Z</dcterms:modified>
</cp:coreProperties>
</file>